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8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8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127.png"/><Relationship Id="rId5" Type="http://schemas.openxmlformats.org/officeDocument/2006/relationships/image" Target="../media/image9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9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1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89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88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112.png"/><Relationship Id="rId5" Type="http://schemas.openxmlformats.org/officeDocument/2006/relationships/image" Target="../media/image91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90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8224D-00DB-2124-F1C0-4BF014B241D9}"/>
              </a:ext>
            </a:extLst>
          </p:cNvPr>
          <p:cNvGrpSpPr/>
          <p:nvPr/>
        </p:nvGrpSpPr>
        <p:grpSpPr>
          <a:xfrm>
            <a:off x="7606151" y="512916"/>
            <a:ext cx="3067844" cy="2146215"/>
            <a:chOff x="7606151" y="512916"/>
            <a:chExt cx="3067844" cy="21462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039BDE-0C3E-E30D-86E6-F529A5F98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777" y="512916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97845A-5A09-1750-FD06-D108DE62F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716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EA1AA-2764-623A-9794-9FF6772C0888}"/>
              </a:ext>
            </a:extLst>
          </p:cNvPr>
          <p:cNvGrpSpPr/>
          <p:nvPr/>
        </p:nvGrpSpPr>
        <p:grpSpPr>
          <a:xfrm>
            <a:off x="9026321" y="2519128"/>
            <a:ext cx="3067844" cy="2142305"/>
            <a:chOff x="9026321" y="2519128"/>
            <a:chExt cx="3067844" cy="214230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8885E6-E646-2902-E66F-CF89FFA0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7953" y="2519128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02ADE0E6-85DF-9591-1C8E-BCB77ACB9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5946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81777-278C-EE76-A40E-3047BC76BA98}"/>
              </a:ext>
            </a:extLst>
          </p:cNvPr>
          <p:cNvGrpSpPr/>
          <p:nvPr/>
        </p:nvGrpSpPr>
        <p:grpSpPr>
          <a:xfrm>
            <a:off x="9105435" y="4685888"/>
            <a:ext cx="3067844" cy="2133833"/>
            <a:chOff x="9105435" y="4685888"/>
            <a:chExt cx="3067844" cy="213383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B6B3238-1843-4A24-42D5-1E4490F4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68588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031207E8-9DAF-CDCB-2E0A-ED801030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1775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37D5B7-74B7-6D2B-46CE-F0F8523A4064}"/>
              </a:ext>
            </a:extLst>
          </p:cNvPr>
          <p:cNvGrpSpPr/>
          <p:nvPr/>
        </p:nvGrpSpPr>
        <p:grpSpPr>
          <a:xfrm>
            <a:off x="7444413" y="216445"/>
            <a:ext cx="3100324" cy="2569696"/>
            <a:chOff x="7444413" y="216445"/>
            <a:chExt cx="3100324" cy="25696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D5B897-5F96-30B3-8848-CF05AB0B2F7B}"/>
                </a:ext>
              </a:extLst>
            </p:cNvPr>
            <p:cNvGrpSpPr/>
            <p:nvPr/>
          </p:nvGrpSpPr>
          <p:grpSpPr>
            <a:xfrm>
              <a:off x="7444413" y="216445"/>
              <a:ext cx="3100324" cy="2440140"/>
              <a:chOff x="7601733" y="352386"/>
              <a:chExt cx="3100324" cy="244014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79A1D9C-9C8A-AECB-72C7-3F99BC657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35238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9FE7E8DF-02B3-05FE-64DF-BDE7A2398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540211"/>
                <a:ext cx="3100324" cy="2123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E2A0D03-61A4-812E-37FB-04A12722C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765" y="728027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18BE952B-A74E-EE24-805A-F005A63C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34" y="74634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7E067-3FB9-66CE-1EC7-582AFF1E184D}"/>
              </a:ext>
            </a:extLst>
          </p:cNvPr>
          <p:cNvGrpSpPr/>
          <p:nvPr/>
        </p:nvGrpSpPr>
        <p:grpSpPr>
          <a:xfrm>
            <a:off x="6176538" y="2496140"/>
            <a:ext cx="3019895" cy="2556897"/>
            <a:chOff x="6176538" y="2496140"/>
            <a:chExt cx="3019895" cy="25568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FE847D-4F14-3C31-041F-FF9D68E9A6D3}"/>
                </a:ext>
              </a:extLst>
            </p:cNvPr>
            <p:cNvGrpSpPr/>
            <p:nvPr/>
          </p:nvGrpSpPr>
          <p:grpSpPr>
            <a:xfrm>
              <a:off x="6182832" y="2496140"/>
              <a:ext cx="3013601" cy="2382195"/>
              <a:chOff x="6182832" y="2496140"/>
              <a:chExt cx="3013601" cy="238219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486CCD9A-E92A-E184-DC6D-A9501012A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4961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6AF4D06D-2366-D518-419A-CDD26E20B2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661785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BF47458-5739-BFB2-32D7-74BD01C3D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847" y="2838542"/>
                <a:ext cx="2977537" cy="2039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AD15E489-2427-6BBA-F126-4FE03A31B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538" y="301324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0E629-E29B-F2CE-6AA6-0CE689BCD5FB}"/>
              </a:ext>
            </a:extLst>
          </p:cNvPr>
          <p:cNvGrpSpPr/>
          <p:nvPr/>
        </p:nvGrpSpPr>
        <p:grpSpPr>
          <a:xfrm>
            <a:off x="9035070" y="2594826"/>
            <a:ext cx="3049866" cy="2517001"/>
            <a:chOff x="9035070" y="2594826"/>
            <a:chExt cx="3049866" cy="2517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C3150-9023-F97B-C7D7-7D1D43EED307}"/>
                </a:ext>
              </a:extLst>
            </p:cNvPr>
            <p:cNvGrpSpPr/>
            <p:nvPr/>
          </p:nvGrpSpPr>
          <p:grpSpPr>
            <a:xfrm>
              <a:off x="9055970" y="2594826"/>
              <a:ext cx="3028966" cy="2357351"/>
              <a:chOff x="9057531" y="2512295"/>
              <a:chExt cx="3028966" cy="2357351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8050FF1C-EE31-BC83-AF5B-4E6B7D6C1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897" y="2512295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99A50FCB-83B0-3680-6F2A-DA14662F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1336" y="2672501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DA05AA4D-FE5F-ED68-360F-77600BDE2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7531" y="28298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5D66DBB9-4141-EAAA-F685-1D3EFA6F7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07203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E92F0-48B8-41AC-7528-94FF3DD64FB0}"/>
              </a:ext>
            </a:extLst>
          </p:cNvPr>
          <p:cNvGrpSpPr/>
          <p:nvPr/>
        </p:nvGrpSpPr>
        <p:grpSpPr>
          <a:xfrm>
            <a:off x="9084561" y="4695654"/>
            <a:ext cx="3021275" cy="2533073"/>
            <a:chOff x="9084561" y="4695654"/>
            <a:chExt cx="3021275" cy="25330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0909E-E68A-277B-46F5-AF7A82992749}"/>
                </a:ext>
              </a:extLst>
            </p:cNvPr>
            <p:cNvGrpSpPr/>
            <p:nvPr/>
          </p:nvGrpSpPr>
          <p:grpSpPr>
            <a:xfrm>
              <a:off x="9087017" y="4695654"/>
              <a:ext cx="3018819" cy="2391883"/>
              <a:chOff x="9087017" y="4695654"/>
              <a:chExt cx="3018819" cy="2391883"/>
            </a:xfrm>
          </p:grpSpPr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4930A343-4DDE-77B2-1AEA-27E1CF994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7401" y="46956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17B6B01-AECA-71A7-7D67-977EABA6E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2236" y="4854484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678EC2BA-81F4-862B-A23C-F68E33EF6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017" y="5023038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8CA0ED7F-5878-8DFA-8E93-73C471414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61" y="516422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46595-3437-F74E-BE5E-CE663DDCCE86}"/>
              </a:ext>
            </a:extLst>
          </p:cNvPr>
          <p:cNvGrpSpPr/>
          <p:nvPr/>
        </p:nvGrpSpPr>
        <p:grpSpPr>
          <a:xfrm>
            <a:off x="6163014" y="4728096"/>
            <a:ext cx="3015385" cy="2505534"/>
            <a:chOff x="6163014" y="4728096"/>
            <a:chExt cx="3015385" cy="2505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05BD1-5218-5487-2DD5-FE7D3ABDF9AC}"/>
                </a:ext>
              </a:extLst>
            </p:cNvPr>
            <p:cNvGrpSpPr/>
            <p:nvPr/>
          </p:nvGrpSpPr>
          <p:grpSpPr>
            <a:xfrm>
              <a:off x="6163014" y="4728096"/>
              <a:ext cx="3015385" cy="2349536"/>
              <a:chOff x="6163014" y="4728096"/>
              <a:chExt cx="3015385" cy="2349536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22A67A1-1584-784B-30F3-7047F616E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798" y="472809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74F5E28-46C8-BD83-31A5-BC4749FB7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4883303"/>
                <a:ext cx="2888504" cy="197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030F9066-6F26-2B09-740E-D95FB6F77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0378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F2AE4B39-05CA-0D78-23D2-37BE7265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14" y="5193838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B6C775-B130-025A-1E9A-F929B2299A13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C0C67-5749-0F96-3976-B0C3AFCE251D}"/>
              </a:ext>
            </a:extLst>
          </p:cNvPr>
          <p:cNvGrpSpPr/>
          <p:nvPr/>
        </p:nvGrpSpPr>
        <p:grpSpPr>
          <a:xfrm>
            <a:off x="9227616" y="4277706"/>
            <a:ext cx="3031109" cy="2821166"/>
            <a:chOff x="9217903" y="4567192"/>
            <a:chExt cx="3031109" cy="28211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EF57-3FA6-957D-E541-BAD36F221178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657037"/>
              <a:chOff x="9217903" y="4567192"/>
              <a:chExt cx="3031109" cy="265703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F5B275-E70E-38BB-16E0-7EF5C66F4B32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31109" cy="2493258"/>
                <a:chOff x="9217903" y="4557667"/>
                <a:chExt cx="3031109" cy="2493258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D24EDC8-9D30-DC09-C3FA-63C934646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7903" y="4557667"/>
                  <a:ext cx="3022181" cy="2101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14CCAA27-2B40-112A-D5E0-B614197A7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7204" y="4692714"/>
                  <a:ext cx="2708696" cy="1883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7BE8FBB8-D5ED-A1EE-2B5F-F2FADE125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35409" y="4834830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C7948D6-EF93-595F-7426-E98F825B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9209" y="4986425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6D5B039F-00D6-3756-6978-1655FF96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787" y="515972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6A53CCF-C033-52DD-79FC-A7361BBB7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65" y="532385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0B348-98A9-DB9B-07ED-BF566D5FA11E}"/>
              </a:ext>
            </a:extLst>
          </p:cNvPr>
          <p:cNvGrpSpPr/>
          <p:nvPr/>
        </p:nvGrpSpPr>
        <p:grpSpPr>
          <a:xfrm>
            <a:off x="6249625" y="4244919"/>
            <a:ext cx="3036261" cy="2841347"/>
            <a:chOff x="6268079" y="4505567"/>
            <a:chExt cx="3036261" cy="28413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1540B6-6A74-D070-CB59-58BCEFF41355}"/>
                </a:ext>
              </a:extLst>
            </p:cNvPr>
            <p:cNvGrpSpPr/>
            <p:nvPr/>
          </p:nvGrpSpPr>
          <p:grpSpPr>
            <a:xfrm>
              <a:off x="6271792" y="4505567"/>
              <a:ext cx="3032548" cy="2701548"/>
              <a:chOff x="6271792" y="4505567"/>
              <a:chExt cx="3032548" cy="270154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E8EB135-05CB-3111-7B43-BBC76EC6C907}"/>
                  </a:ext>
                </a:extLst>
              </p:cNvPr>
              <p:cNvGrpSpPr/>
              <p:nvPr/>
            </p:nvGrpSpPr>
            <p:grpSpPr>
              <a:xfrm>
                <a:off x="6283258" y="4505567"/>
                <a:ext cx="3021082" cy="2554001"/>
                <a:chOff x="6283258" y="4515092"/>
                <a:chExt cx="3021082" cy="2554001"/>
              </a:xfrm>
            </p:grpSpPr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EE76052D-B445-682E-CB8C-CA2AB34EEB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4601" y="4515092"/>
                  <a:ext cx="2877940" cy="2001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10">
                  <a:extLst>
                    <a:ext uri="{FF2B5EF4-FFF2-40B4-BE49-F238E27FC236}">
                      <a16:creationId xmlns:a16="http://schemas.microsoft.com/office/drawing/2014/main" id="{0210BBF1-D08A-5E12-638D-3ABDFCA20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5692" y="4674835"/>
                  <a:ext cx="3003549" cy="20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B326D0B-143C-8483-F70E-E449CB1FF7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8" y="483867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2C1C432-92DF-A705-4B6F-4E7C082821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0737" y="5004592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F7DB2DBD-CBD9-3F0E-FF2A-EFF3C8869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792" y="514261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FC6EB07C-F2B9-3B14-ED68-8CA0A22D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079" y="528241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BA773-9A09-E125-EA50-A03D3D963965}"/>
              </a:ext>
            </a:extLst>
          </p:cNvPr>
          <p:cNvGrpSpPr/>
          <p:nvPr/>
        </p:nvGrpSpPr>
        <p:grpSpPr>
          <a:xfrm>
            <a:off x="9162272" y="2102137"/>
            <a:ext cx="3044086" cy="2861696"/>
            <a:chOff x="9194682" y="2223305"/>
            <a:chExt cx="3044086" cy="28616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0FCDCA-5459-2A6E-B90E-9E78AC6D6C2E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708611"/>
              <a:chOff x="9194682" y="2223305"/>
              <a:chExt cx="3028475" cy="270861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BA6F46F-6E80-A896-180B-9F677B099757}"/>
                  </a:ext>
                </a:extLst>
              </p:cNvPr>
              <p:cNvGrpSpPr/>
              <p:nvPr/>
            </p:nvGrpSpPr>
            <p:grpSpPr>
              <a:xfrm>
                <a:off x="9194682" y="2223305"/>
                <a:ext cx="3028475" cy="2538559"/>
                <a:chOff x="9172278" y="2173838"/>
                <a:chExt cx="3028475" cy="2538559"/>
              </a:xfrm>
            </p:grpSpPr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0529E99-C6D5-771A-970B-EE66EB68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4383" y="2173838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C0D91DA-242C-C3ED-3E00-3683B6CD2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72278" y="2331171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A712A5D6-F0E4-0856-BF8C-9A2622900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7151" y="248425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>
                  <a:extLst>
                    <a:ext uri="{FF2B5EF4-FFF2-40B4-BE49-F238E27FC236}">
                      <a16:creationId xmlns:a16="http://schemas.microsoft.com/office/drawing/2014/main" id="{2476528B-B3FD-FF3B-C363-A84EE7251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3095" y="264789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72EFF95E-9091-058D-1EFA-8EAB7DA2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263" y="286741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DCBB849-92D9-3638-5A43-3B1E00927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166" y="302050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37E3F-912F-0EA0-9C30-785C24D76463}"/>
              </a:ext>
            </a:extLst>
          </p:cNvPr>
          <p:cNvGrpSpPr/>
          <p:nvPr/>
        </p:nvGrpSpPr>
        <p:grpSpPr>
          <a:xfrm>
            <a:off x="6246585" y="2156626"/>
            <a:ext cx="3032355" cy="2833288"/>
            <a:chOff x="6248701" y="2209036"/>
            <a:chExt cx="3032355" cy="28332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5CC512-BFCC-3B6C-6C87-BC6E787FDAAE}"/>
                </a:ext>
              </a:extLst>
            </p:cNvPr>
            <p:cNvGrpSpPr/>
            <p:nvPr/>
          </p:nvGrpSpPr>
          <p:grpSpPr>
            <a:xfrm>
              <a:off x="6248701" y="2209036"/>
              <a:ext cx="3024427" cy="2675760"/>
              <a:chOff x="6279278" y="2206191"/>
              <a:chExt cx="3024427" cy="26757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2AF73E-54D4-B75D-B717-3C9C5BDC7A9A}"/>
                  </a:ext>
                </a:extLst>
              </p:cNvPr>
              <p:cNvGrpSpPr/>
              <p:nvPr/>
            </p:nvGrpSpPr>
            <p:grpSpPr>
              <a:xfrm>
                <a:off x="6279278" y="2206191"/>
                <a:ext cx="3017582" cy="2504890"/>
                <a:chOff x="6279278" y="2234766"/>
                <a:chExt cx="3017582" cy="2504890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68812EB7-DFF5-40D0-B201-D4B75D88B0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7740" y="2234766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8">
                  <a:extLst>
                    <a:ext uri="{FF2B5EF4-FFF2-40B4-BE49-F238E27FC236}">
                      <a16:creationId xmlns:a16="http://schemas.microsoft.com/office/drawing/2014/main" id="{5312968A-C888-1530-54AD-F3EED0F4A3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9278" y="2360913"/>
                  <a:ext cx="2968986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EB1710A7-D273-F6E2-CC5B-BEF9BA5783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518726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Picture 4">
                  <a:extLst>
                    <a:ext uri="{FF2B5EF4-FFF2-40B4-BE49-F238E27FC236}">
                      <a16:creationId xmlns:a16="http://schemas.microsoft.com/office/drawing/2014/main" id="{5D9BB651-C483-9D58-B816-538F5A00E4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675156"/>
                  <a:ext cx="3013603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8065E0FE-CC05-52E9-9F90-DCC81ECFF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103" y="281745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9CE35E34-3756-B2AF-C4C9-FAA970437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4" y="297782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0AD583-EF4A-C5D2-5E21-70104423E7F1}"/>
              </a:ext>
            </a:extLst>
          </p:cNvPr>
          <p:cNvGrpSpPr/>
          <p:nvPr/>
        </p:nvGrpSpPr>
        <p:grpSpPr>
          <a:xfrm>
            <a:off x="8085439" y="-273665"/>
            <a:ext cx="3082018" cy="2873693"/>
            <a:chOff x="8085439" y="-273665"/>
            <a:chExt cx="3082018" cy="28736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9C55E3-0E48-BA35-764A-8ADAC7FAB9E3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708985"/>
              <a:chOff x="8085439" y="-273665"/>
              <a:chExt cx="3082018" cy="2708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AF5BDC-FB4B-5253-7796-C46169634249}"/>
                  </a:ext>
                </a:extLst>
              </p:cNvPr>
              <p:cNvGrpSpPr/>
              <p:nvPr/>
            </p:nvGrpSpPr>
            <p:grpSpPr>
              <a:xfrm>
                <a:off x="8085439" y="-273665"/>
                <a:ext cx="3082018" cy="2554285"/>
                <a:chOff x="8085439" y="-273665"/>
                <a:chExt cx="3082018" cy="2554285"/>
              </a:xfrm>
            </p:grpSpPr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94CD13DD-BAC3-3FC4-43CD-696D9051F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85439" y="-273665"/>
                  <a:ext cx="3082018" cy="21430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F57F01C2-94A8-047B-3AFE-42F232FCAF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3125" y="-101200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31AB7B5E-BEE0-56F4-FD8B-E853E7BB52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23559" y="6593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411682FC-4BB1-33C1-BAB7-FFCBB5F035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0811" y="21612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C587784D-BF99-D883-09B2-806AF83D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8707" y="3708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A1DB607-0A50-84E6-CBA1-C082B418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742" y="53552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648310" y="171976"/>
            <a:chExt cx="3105950" cy="23006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47067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CB47-C611-52C0-CD55-C0FCDF123EAB}"/>
              </a:ext>
            </a:extLst>
          </p:cNvPr>
          <p:cNvGrpSpPr/>
          <p:nvPr/>
        </p:nvGrpSpPr>
        <p:grpSpPr>
          <a:xfrm>
            <a:off x="9118738" y="2330407"/>
            <a:ext cx="3035273" cy="2289015"/>
            <a:chOff x="9118738" y="2330407"/>
            <a:chExt cx="3035273" cy="22890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24703" y="2330407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D53732B7-DE6B-12CB-ED37-7A093931B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738" y="261745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E7E17-EA29-1EA8-2C6C-65A8D26A3E8C}"/>
              </a:ext>
            </a:extLst>
          </p:cNvPr>
          <p:cNvGrpSpPr/>
          <p:nvPr/>
        </p:nvGrpSpPr>
        <p:grpSpPr>
          <a:xfrm>
            <a:off x="6254795" y="2353800"/>
            <a:ext cx="3053069" cy="2317685"/>
            <a:chOff x="6254795" y="2353800"/>
            <a:chExt cx="3053069" cy="23176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1B30CE70-51BE-1CD8-7B9C-7790AC74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95" y="2669519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7AEE4-EDD8-1FAB-CA11-D42B31F7DC22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47021" y="4637574"/>
            <a:chExt cx="3045967" cy="22831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52E0B6B1-17AB-02CD-4525-08BBB8560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021" y="4918798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77CF3-00EC-DDD8-8277-C9D1BD4CBFF1}"/>
              </a:ext>
            </a:extLst>
          </p:cNvPr>
          <p:cNvGrpSpPr/>
          <p:nvPr/>
        </p:nvGrpSpPr>
        <p:grpSpPr>
          <a:xfrm>
            <a:off x="9108047" y="4572706"/>
            <a:ext cx="3045966" cy="2270453"/>
            <a:chOff x="9108047" y="4572706"/>
            <a:chExt cx="3045966" cy="22704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29432" y="457270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64FDF832-D2E0-0AFC-5C0B-2A6475A87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047" y="4841194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EE9B1-83D8-CC0B-3A4A-E255BA6F8C91}"/>
              </a:ext>
            </a:extLst>
          </p:cNvPr>
          <p:cNvSpPr/>
          <p:nvPr/>
        </p:nvSpPr>
        <p:spPr>
          <a:xfrm>
            <a:off x="8583505" y="11306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B91A4-B0FC-5AB9-288C-2A4020C8C826}"/>
              </a:ext>
            </a:extLst>
          </p:cNvPr>
          <p:cNvSpPr/>
          <p:nvPr/>
        </p:nvSpPr>
        <p:spPr>
          <a:xfrm>
            <a:off x="7087745" y="5619987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9424D-986F-4F07-B3A2-A625A9B34FDA}"/>
              </a:ext>
            </a:extLst>
          </p:cNvPr>
          <p:cNvGrpSpPr/>
          <p:nvPr/>
        </p:nvGrpSpPr>
        <p:grpSpPr>
          <a:xfrm>
            <a:off x="6247760" y="2367918"/>
            <a:ext cx="3081545" cy="2300642"/>
            <a:chOff x="6246074" y="2436594"/>
            <a:chExt cx="3081545" cy="23006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0057F-62D6-E629-99A0-233486F50D7B}"/>
                </a:ext>
              </a:extLst>
            </p:cNvPr>
            <p:cNvGrpSpPr/>
            <p:nvPr/>
          </p:nvGrpSpPr>
          <p:grpSpPr>
            <a:xfrm>
              <a:off x="6254611" y="2436594"/>
              <a:ext cx="3073008" cy="2151752"/>
              <a:chOff x="6254611" y="2436594"/>
              <a:chExt cx="3073008" cy="2151752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A2C2869-0B91-7845-29BB-C41ECE211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9775" y="24365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5BEAB325-3D0D-4902-4B4C-BC407A798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258638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B96C7A-F1EF-3088-2054-B1F7A4799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074" y="273527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59DEF5-80EF-11B3-FAC4-E9E9A7CFADF3}"/>
              </a:ext>
            </a:extLst>
          </p:cNvPr>
          <p:cNvGrpSpPr/>
          <p:nvPr/>
        </p:nvGrpSpPr>
        <p:grpSpPr>
          <a:xfrm>
            <a:off x="6218630" y="4518527"/>
            <a:ext cx="3069963" cy="2294057"/>
            <a:chOff x="6254611" y="4623948"/>
            <a:chExt cx="3069963" cy="22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59A2BE-AC11-88B2-B147-781A61788DC3}"/>
                </a:ext>
              </a:extLst>
            </p:cNvPr>
            <p:cNvGrpSpPr/>
            <p:nvPr/>
          </p:nvGrpSpPr>
          <p:grpSpPr>
            <a:xfrm>
              <a:off x="6256730" y="4623948"/>
              <a:ext cx="3067844" cy="2116934"/>
              <a:chOff x="6253820" y="4527961"/>
              <a:chExt cx="3067844" cy="2116934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04E11AFC-D5EB-7251-3AB7-823CE5455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820" y="452796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D7E2E2A9-F88D-E6E4-84D9-DDA6686A2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96" y="4671163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2C8FE5-88F6-C73C-224F-1C91FDC0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11" y="491604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9483E-2706-DFFC-D04D-EDE5470D6FC1}"/>
              </a:ext>
            </a:extLst>
          </p:cNvPr>
          <p:cNvSpPr/>
          <p:nvPr/>
        </p:nvSpPr>
        <p:spPr>
          <a:xfrm>
            <a:off x="8408033" y="1324321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14151</TotalTime>
  <Words>567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120</cp:revision>
  <dcterms:created xsi:type="dcterms:W3CDTF">2023-07-26T17:49:20Z</dcterms:created>
  <dcterms:modified xsi:type="dcterms:W3CDTF">2024-09-14T00:42:25Z</dcterms:modified>
</cp:coreProperties>
</file>